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703" r:id="rId5"/>
    <p:sldMasterId id="2147483750" r:id="rId6"/>
    <p:sldMasterId id="2147483767" r:id="rId7"/>
    <p:sldMasterId id="2147483784" r:id="rId8"/>
    <p:sldMasterId id="2147483769" r:id="rId9"/>
    <p:sldMasterId id="2147483720" r:id="rId10"/>
  </p:sldMasterIdLst>
  <p:notesMasterIdLst>
    <p:notesMasterId r:id="rId20"/>
  </p:notesMasterIdLst>
  <p:sldIdLst>
    <p:sldId id="320" r:id="rId11"/>
    <p:sldId id="330" r:id="rId12"/>
    <p:sldId id="316" r:id="rId13"/>
    <p:sldId id="324" r:id="rId14"/>
    <p:sldId id="260" r:id="rId15"/>
    <p:sldId id="292" r:id="rId16"/>
    <p:sldId id="304" r:id="rId17"/>
    <p:sldId id="295" r:id="rId18"/>
    <p:sldId id="33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4">
          <p15:clr>
            <a:srgbClr val="A4A3A4"/>
          </p15:clr>
        </p15:guide>
        <p15:guide id="2" pos="2887">
          <p15:clr>
            <a:srgbClr val="A4A3A4"/>
          </p15:clr>
        </p15:guide>
        <p15:guide id="3" pos="3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8585"/>
    <a:srgbClr val="1B90E1"/>
    <a:srgbClr val="FFFFFF"/>
    <a:srgbClr val="808080"/>
    <a:srgbClr val="17A2E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4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883" y="77"/>
      </p:cViewPr>
      <p:guideLst>
        <p:guide orient="horz" pos="1754"/>
        <p:guide pos="2887"/>
        <p:guide pos="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01B39-79C0-E34A-B810-2B3BC0F18CDD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AC84-4034-7B4A-A45A-AB35B83D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710" y="116421"/>
            <a:ext cx="8693753" cy="547151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  <a:ea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8108950" cy="3321061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0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0067" y="845057"/>
            <a:ext cx="3693584" cy="3012027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16421"/>
            <a:ext cx="8667752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15899" y="845059"/>
            <a:ext cx="4796368" cy="3012028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96842" y="116421"/>
            <a:ext cx="3189825" cy="547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spc="0" baseline="0">
                <a:solidFill>
                  <a:schemeClr val="bg1">
                    <a:lumMod val="50000"/>
                  </a:schemeClr>
                </a:solidFill>
                <a:latin typeface="Norwester"/>
                <a:ea typeface="+mj-ea"/>
                <a:cs typeface="Norweste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1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5899" y="845059"/>
            <a:ext cx="8682567" cy="3003561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16421"/>
            <a:ext cx="8682567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41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09" y="845059"/>
            <a:ext cx="8693753" cy="2995094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03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236989" cy="29781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710170" y="845059"/>
            <a:ext cx="4180425" cy="29781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19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_Gener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0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ssion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56545-B01D-034E-ACAF-4E9C29A092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70" y="2079641"/>
            <a:ext cx="6407753" cy="5471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A272B5-6009-EA4A-81E7-23AAF82D7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44205" y="3329506"/>
            <a:ext cx="5987738" cy="132232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00">
                <a:solidFill>
                  <a:schemeClr val="accent3"/>
                </a:solidFill>
              </a:defRPr>
            </a:lvl1pPr>
            <a:lvl2pPr algn="r"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_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03615D-FDC2-BE48-A7B2-6888E101F49B}"/>
              </a:ext>
            </a:extLst>
          </p:cNvPr>
          <p:cNvSpPr/>
          <p:nvPr userDrawn="1"/>
        </p:nvSpPr>
        <p:spPr>
          <a:xfrm>
            <a:off x="225870" y="2722537"/>
            <a:ext cx="8692260" cy="1675293"/>
          </a:xfrm>
          <a:prstGeom prst="rect">
            <a:avLst/>
          </a:prstGeom>
          <a:solidFill>
            <a:schemeClr val="tx1">
              <a:alpha val="39608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389CE7-326B-6F49-8EC1-8299E2AEF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870" y="2079642"/>
            <a:ext cx="6407753" cy="5471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DAD83A-1863-E148-9955-E9D1A2A433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6330" y="2901337"/>
            <a:ext cx="5543556" cy="149649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>
                <a:solidFill>
                  <a:schemeClr val="accent3"/>
                </a:solidFill>
              </a:defRPr>
            </a:lvl1pPr>
            <a:lvl2pPr algn="l"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727FEF4-3B6E-0A48-9393-7A6C2C3343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95142" y="1849648"/>
            <a:ext cx="2286000" cy="2286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49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908039"/>
            <a:ext cx="5510277" cy="93346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196840" y="2752706"/>
            <a:ext cx="5510277" cy="93346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176AE6-686A-0545-BCE8-31CD391B7F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8663" y="908050"/>
            <a:ext cx="1600200" cy="1600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A27C61A-3DD9-5547-839E-7BD5363998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8763" y="2752706"/>
            <a:ext cx="1600200" cy="1600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0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32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710" y="116421"/>
            <a:ext cx="8693753" cy="547151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  <a:ea typeface="Myriad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8108950" cy="3321061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05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196842" y="908039"/>
            <a:ext cx="5510277" cy="93346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196840" y="2752706"/>
            <a:ext cx="5510277" cy="93346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b="1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176AE6-686A-0545-BCE8-31CD391B7F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08663" y="908050"/>
            <a:ext cx="1600200" cy="1600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A27C61A-3DD9-5547-839E-7BD5363998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8763" y="2752706"/>
            <a:ext cx="1600200" cy="1600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5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ily_Activit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66698" y="2845600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6"/>
          </p:nvPr>
        </p:nvSpPr>
        <p:spPr>
          <a:xfrm>
            <a:off x="2535963" y="2845600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4805228" y="2845600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7074493" y="2848772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0252B81-DFE8-4D42-A109-D21D7AA027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6697" y="971549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988BAE5-5973-2245-B604-B5727CFB4F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35963" y="971548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6491A76-665C-E444-968C-6DC28DE384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1936" y="971549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91F73E4-3BB4-2A4E-AB0C-07CD9968F6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61202" y="971548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9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_Activit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60"/>
            <a:ext cx="8286758" cy="3176608"/>
          </a:xfrm>
        </p:spPr>
        <p:txBody>
          <a:bodyPr/>
          <a:lstStyle>
            <a:lvl2pPr>
              <a:spcAft>
                <a:spcPts val="200"/>
              </a:spcAft>
              <a:defRPr b="1" i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950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547047" cy="33083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538133" y="845059"/>
            <a:ext cx="4352462" cy="33083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756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30712" y="1394347"/>
            <a:ext cx="2481690" cy="2268007"/>
          </a:xfrm>
          <a:gradFill flip="none" rotWithShape="1">
            <a:gsLst>
              <a:gs pos="100000">
                <a:schemeClr val="bg1">
                  <a:lumMod val="85000"/>
                </a:schemeClr>
              </a:gs>
              <a:gs pos="49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txBody>
          <a:bodyPr lIns="182880" tIns="91440" rIns="182880" bIns="91440"/>
          <a:lstStyle>
            <a:lvl2pPr>
              <a:lnSpc>
                <a:spcPct val="120000"/>
              </a:lnSpc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710" y="116421"/>
            <a:ext cx="8684691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819399" y="1384821"/>
            <a:ext cx="6062133" cy="2819400"/>
          </a:xfrm>
        </p:spPr>
        <p:txBody>
          <a:bodyPr/>
          <a:lstStyle/>
          <a:p>
            <a:pPr lvl="0"/>
            <a:r>
              <a:rPr lang="en-US" dirty="0"/>
              <a:t>Chart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230712" y="845059"/>
            <a:ext cx="8684689" cy="387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202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_Phot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291087" cy="1496492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0711" y="2488143"/>
            <a:ext cx="2686049" cy="132185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/>
          </p:nvPr>
        </p:nvSpPr>
        <p:spPr>
          <a:xfrm>
            <a:off x="4599508" y="845059"/>
            <a:ext cx="4291087" cy="1496492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00694" y="2487086"/>
            <a:ext cx="2686049" cy="132185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04546" y="2495553"/>
            <a:ext cx="2686049" cy="132185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55376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09" y="845060"/>
            <a:ext cx="2715691" cy="3157568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3185872" y="847166"/>
            <a:ext cx="2715691" cy="3157568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174904" y="845060"/>
            <a:ext cx="2715691" cy="3157568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991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_Phot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09" y="843809"/>
            <a:ext cx="2686050" cy="1598093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710" y="2628500"/>
            <a:ext cx="2686049" cy="118996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198572" y="843809"/>
            <a:ext cx="2686050" cy="1598093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02509" y="2628500"/>
            <a:ext cx="2686049" cy="118996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6200303" y="837449"/>
            <a:ext cx="2686050" cy="1598093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00304" y="2622140"/>
            <a:ext cx="2686049" cy="118996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2232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ily_Activit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66698" y="2845600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6"/>
          </p:nvPr>
        </p:nvSpPr>
        <p:spPr>
          <a:xfrm>
            <a:off x="2535963" y="2845600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/>
          </p:nvPr>
        </p:nvSpPr>
        <p:spPr>
          <a:xfrm>
            <a:off x="4805228" y="2845600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7074493" y="2848772"/>
            <a:ext cx="1816102" cy="93346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0252B81-DFE8-4D42-A109-D21D7AA027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6697" y="971549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988BAE5-5973-2245-B604-B5727CFB4F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35963" y="971548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6491A76-665C-E444-968C-6DC28DE384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1936" y="971549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91F73E4-3BB4-2A4E-AB0C-07CD9968F6C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61202" y="971548"/>
            <a:ext cx="1816101" cy="173778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7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0067" y="845057"/>
            <a:ext cx="3693584" cy="3012027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899" y="116421"/>
            <a:ext cx="8667752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15899" y="845059"/>
            <a:ext cx="4796368" cy="3012028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96842" y="116421"/>
            <a:ext cx="3189825" cy="5471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spc="0" baseline="0">
                <a:solidFill>
                  <a:schemeClr val="bg1">
                    <a:lumMod val="50000"/>
                  </a:schemeClr>
                </a:solidFill>
                <a:latin typeface="Norwester"/>
                <a:ea typeface="+mj-ea"/>
                <a:cs typeface="Norweste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98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5899" y="845059"/>
            <a:ext cx="8682567" cy="3003561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116421"/>
            <a:ext cx="8682567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832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09" y="845059"/>
            <a:ext cx="8693753" cy="2995094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52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236989" cy="29781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710170" y="845059"/>
            <a:ext cx="4180425" cy="29781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343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_Gener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08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_Activiti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60"/>
            <a:ext cx="8286758" cy="3176608"/>
          </a:xfrm>
        </p:spPr>
        <p:txBody>
          <a:bodyPr/>
          <a:lstStyle>
            <a:lvl2pPr>
              <a:spcAft>
                <a:spcPts val="200"/>
              </a:spcAft>
              <a:defRPr b="1" i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75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547047" cy="33083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538133" y="845059"/>
            <a:ext cx="4352462" cy="3308361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19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30712" y="1394347"/>
            <a:ext cx="2481690" cy="2268007"/>
          </a:xfrm>
          <a:gradFill flip="none" rotWithShape="1">
            <a:gsLst>
              <a:gs pos="100000">
                <a:schemeClr val="bg1">
                  <a:lumMod val="85000"/>
                </a:schemeClr>
              </a:gs>
              <a:gs pos="49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txBody>
          <a:bodyPr lIns="182880" tIns="91440" rIns="182880" bIns="91440"/>
          <a:lstStyle>
            <a:lvl2pPr>
              <a:lnSpc>
                <a:spcPct val="120000"/>
              </a:lnSpc>
              <a:defRPr sz="1600" b="1" i="0">
                <a:solidFill>
                  <a:schemeClr val="tx2"/>
                </a:solidFill>
                <a:latin typeface="Calibri"/>
                <a:cs typeface="Calibri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0710" y="116421"/>
            <a:ext cx="8684691" cy="5471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819399" y="1384821"/>
            <a:ext cx="6062133" cy="2819400"/>
          </a:xfrm>
        </p:spPr>
        <p:txBody>
          <a:bodyPr/>
          <a:lstStyle/>
          <a:p>
            <a:pPr lvl="0"/>
            <a:r>
              <a:rPr lang="en-US" dirty="0"/>
              <a:t>Chart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230712" y="845059"/>
            <a:ext cx="8684689" cy="387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04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_Phot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291087" cy="1496492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0711" y="2488143"/>
            <a:ext cx="2686049" cy="132185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/>
          </p:nvPr>
        </p:nvSpPr>
        <p:spPr>
          <a:xfrm>
            <a:off x="4599508" y="845059"/>
            <a:ext cx="4291087" cy="1496492"/>
          </a:xfrm>
        </p:spPr>
        <p:txBody>
          <a:bodyPr/>
          <a:lstStyle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00694" y="2487086"/>
            <a:ext cx="2686049" cy="132185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04546" y="2495553"/>
            <a:ext cx="2686049" cy="132185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837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09" y="845060"/>
            <a:ext cx="2715691" cy="3157568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3185872" y="847166"/>
            <a:ext cx="2715691" cy="3157568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6174904" y="845060"/>
            <a:ext cx="2715691" cy="3157568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57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_Photo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0709" y="843809"/>
            <a:ext cx="2686050" cy="1598093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710" y="2628500"/>
            <a:ext cx="2686049" cy="118996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198572" y="843809"/>
            <a:ext cx="2686050" cy="1598093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02509" y="2628500"/>
            <a:ext cx="2686049" cy="118996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6200303" y="837449"/>
            <a:ext cx="2686050" cy="1598093"/>
          </a:xfrm>
        </p:spPr>
        <p:txBody>
          <a:bodyPr/>
          <a:lstStyle>
            <a:lvl2pPr>
              <a:defRPr sz="1600"/>
            </a:lvl2pPr>
            <a:lvl3pPr marL="2286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>
              <a:defRPr sz="12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00304" y="2622140"/>
            <a:ext cx="2686049" cy="1189968"/>
          </a:xfrm>
          <a:solidFill>
            <a:schemeClr val="bg1"/>
          </a:solidFill>
          <a:effectLst>
            <a:outerShdw blurRad="63500" dist="38100" dir="54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9031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emf"/><Relationship Id="rId5" Type="http://schemas.openxmlformats.org/officeDocument/2006/relationships/image" Target="../media/image5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317" y="1563"/>
            <a:ext cx="9176181" cy="5154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0" y="116421"/>
            <a:ext cx="8693753" cy="54715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710" y="845059"/>
            <a:ext cx="8693753" cy="31745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3A7ED-E3C9-4447-BDB6-2F0994653BDC}"/>
              </a:ext>
            </a:extLst>
          </p:cNvPr>
          <p:cNvSpPr/>
          <p:nvPr userDrawn="1"/>
        </p:nvSpPr>
        <p:spPr>
          <a:xfrm>
            <a:off x="389162" y="4826151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b="1" i="0" u="none" strike="noStrike" kern="1200" baseline="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100" b="1" i="0" u="none" strike="noStrike" kern="1200" baseline="0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yourLTEN</a:t>
            </a:r>
            <a:r>
              <a:rPr lang="en-US" sz="1100" b="1" i="0" u="none" strike="noStrike" kern="1200" baseline="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1100" b="1" i="0" u="none" strike="noStrike" kern="1200" baseline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#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LTENConnect</a:t>
            </a:r>
            <a:endParaRPr lang="en-US" sz="1100" b="1" i="0" u="none" strike="noStrike" kern="12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 descr="Twitter_logo_4c_blue.eps">
            <a:extLst>
              <a:ext uri="{FF2B5EF4-FFF2-40B4-BE49-F238E27FC236}">
                <a16:creationId xmlns:a16="http://schemas.microsoft.com/office/drawing/2014/main" id="{3141E495-749E-7844-8336-C242525E4E0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" y="4871327"/>
            <a:ext cx="195000" cy="1587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EB314A-CCEA-7C4F-88CA-286B02804765}"/>
              </a:ext>
            </a:extLst>
          </p:cNvPr>
          <p:cNvSpPr/>
          <p:nvPr userDrawn="1"/>
        </p:nvSpPr>
        <p:spPr>
          <a:xfrm>
            <a:off x="6704602" y="4841540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rgbClr val="FFFFFF"/>
                </a:solidFill>
                <a:effectLst/>
                <a:latin typeface="Calibri" charset="0"/>
                <a:ea typeface="Calibri" charset="0"/>
                <a:cs typeface="Calibri" charset="0"/>
              </a:rPr>
              <a:t>Advancing Global Life Sciences Learning</a:t>
            </a:r>
          </a:p>
        </p:txBody>
      </p:sp>
    </p:spTree>
    <p:extLst>
      <p:ext uri="{BB962C8B-B14F-4D97-AF65-F5344CB8AC3E}">
        <p14:creationId xmlns:p14="http://schemas.microsoft.com/office/powerpoint/2010/main" val="1003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1" r:id="rId2"/>
    <p:sldLayoutId id="2147483732" r:id="rId3"/>
    <p:sldLayoutId id="2147483713" r:id="rId4"/>
    <p:sldLayoutId id="2147483665" r:id="rId5"/>
    <p:sldLayoutId id="2147483686" r:id="rId6"/>
    <p:sldLayoutId id="2147483684" r:id="rId7"/>
    <p:sldLayoutId id="2147483685" r:id="rId8"/>
    <p:sldLayoutId id="2147483679" r:id="rId9"/>
    <p:sldLayoutId id="2147483666" r:id="rId10"/>
    <p:sldLayoutId id="2147483683" r:id="rId11"/>
    <p:sldLayoutId id="2147483658" r:id="rId12"/>
    <p:sldLayoutId id="2147483659" r:id="rId13"/>
    <p:sldLayoutId id="2147483719" r:id="rId14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Myriad Pro" panose="020B0503030403020204" pitchFamily="34" charset="0"/>
          <a:ea typeface="Myriad Pro" panose="020B0503030403020204" pitchFamily="34" charset="0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1" i="0" kern="1200" cap="none" spc="0">
          <a:solidFill>
            <a:schemeClr val="accent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96D47-E2C3-B04D-B9B3-2E8A30EAF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852"/>
            <a:ext cx="9143999" cy="51377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23849" y="1934629"/>
            <a:ext cx="8308109" cy="8763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spc="0" baseline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AEA5B-FE7F-5241-92A7-6AB847AED633}"/>
              </a:ext>
            </a:extLst>
          </p:cNvPr>
          <p:cNvSpPr/>
          <p:nvPr userDrawn="1"/>
        </p:nvSpPr>
        <p:spPr>
          <a:xfrm>
            <a:off x="389162" y="4695525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b="1" i="0" u="none" strike="noStrike" kern="1200" baseline="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100" b="1" i="0" u="none" strike="noStrike" kern="1200" baseline="0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yourLTEN</a:t>
            </a:r>
            <a:r>
              <a:rPr lang="en-US" sz="1100" b="1" i="0" u="none" strike="noStrike" kern="1200" baseline="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1100" b="1" i="0" u="none" strike="noStrike" kern="1200" baseline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#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LTENConnect</a:t>
            </a:r>
            <a:endParaRPr lang="en-US" sz="1100" b="1" i="0" u="none" strike="noStrike" kern="12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6" name="Picture 15" descr="Twitter_logo_4c_blue.eps">
            <a:extLst>
              <a:ext uri="{FF2B5EF4-FFF2-40B4-BE49-F238E27FC236}">
                <a16:creationId xmlns:a16="http://schemas.microsoft.com/office/drawing/2014/main" id="{C7A6AB79-B9D0-C04E-B838-9871E347D3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" y="4740701"/>
            <a:ext cx="195000" cy="158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F414E-4681-8449-A9A5-54AF652185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870" y="366290"/>
            <a:ext cx="4509787" cy="982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22D9CE-06DF-E149-ADA7-FCDAF8312171}"/>
              </a:ext>
            </a:extLst>
          </p:cNvPr>
          <p:cNvSpPr/>
          <p:nvPr userDrawn="1"/>
        </p:nvSpPr>
        <p:spPr>
          <a:xfrm>
            <a:off x="6704602" y="4710914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rgbClr val="FFFFFF"/>
                </a:solidFill>
                <a:effectLst/>
                <a:latin typeface="Calibri" charset="0"/>
                <a:ea typeface="Calibri" charset="0"/>
                <a:cs typeface="Calibri" charset="0"/>
              </a:rPr>
              <a:t>Advancing Global Life Sciences Learning</a:t>
            </a:r>
          </a:p>
        </p:txBody>
      </p:sp>
    </p:spTree>
    <p:extLst>
      <p:ext uri="{BB962C8B-B14F-4D97-AF65-F5344CB8AC3E}">
        <p14:creationId xmlns:p14="http://schemas.microsoft.com/office/powerpoint/2010/main" val="20353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0" i="0" kern="1200" spc="0" baseline="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ct val="20000"/>
        </a:spcBef>
        <a:buClr>
          <a:srgbClr val="F27300"/>
        </a:buClr>
        <a:buFontTx/>
        <a:buNone/>
        <a:defRPr sz="1800" b="0" i="0" kern="1200" cap="none" spc="0">
          <a:solidFill>
            <a:schemeClr val="tx1"/>
          </a:solidFill>
          <a:latin typeface="Calibri Light"/>
          <a:ea typeface="+mn-ea"/>
          <a:cs typeface="Calibri Light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20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0" indent="-228600" algn="l" defTabSz="457200" rtl="0" eaLnBrk="1" latinLnBrk="0" hangingPunct="1">
        <a:spcBef>
          <a:spcPct val="20000"/>
        </a:spcBef>
        <a:buClr>
          <a:schemeClr val="accent1"/>
        </a:buClr>
        <a:buSzPct val="55000"/>
        <a:buFont typeface="Wingdings" charset="2"/>
        <a:buChar char="u"/>
        <a:defRPr sz="18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FAFBC7-EE68-E84E-82C4-0FC476BBA4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2852"/>
            <a:ext cx="9143999" cy="51377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9F3AC34-669E-8E40-9F88-978AE8A16BBC}"/>
              </a:ext>
            </a:extLst>
          </p:cNvPr>
          <p:cNvSpPr txBox="1">
            <a:spLocks/>
          </p:cNvSpPr>
          <p:nvPr userDrawn="1"/>
        </p:nvSpPr>
        <p:spPr>
          <a:xfrm>
            <a:off x="323849" y="1934629"/>
            <a:ext cx="8308109" cy="8763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spc="0" baseline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9FE204-8CCE-C64A-BAA0-8926F3B64E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1870" y="366290"/>
            <a:ext cx="4509787" cy="982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885D95-2E8A-7749-8504-5C121F01672E}"/>
              </a:ext>
            </a:extLst>
          </p:cNvPr>
          <p:cNvSpPr/>
          <p:nvPr userDrawn="1"/>
        </p:nvSpPr>
        <p:spPr>
          <a:xfrm>
            <a:off x="389162" y="4695525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b="1" i="0" u="none" strike="noStrike" kern="1200" baseline="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100" b="1" i="0" u="none" strike="noStrike" kern="1200" baseline="0" dirty="0" err="1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yourLTEN</a:t>
            </a:r>
            <a:r>
              <a:rPr lang="en-US" sz="1100" b="1" i="0" u="none" strike="noStrike" kern="1200" baseline="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1100" b="1" i="0" u="none" strike="noStrike" kern="1200" baseline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#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LTENConnect</a:t>
            </a:r>
            <a:endParaRPr lang="en-US" sz="1100" b="1" i="0" u="none" strike="noStrike" kern="12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 descr="Twitter_logo_4c_blue.eps">
            <a:extLst>
              <a:ext uri="{FF2B5EF4-FFF2-40B4-BE49-F238E27FC236}">
                <a16:creationId xmlns:a16="http://schemas.microsoft.com/office/drawing/2014/main" id="{B40102D5-2F06-6B41-AF77-5EC2311DF78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" y="4740701"/>
            <a:ext cx="195000" cy="1587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C993A8-0A6C-7F44-8456-EBE298506AD4}"/>
              </a:ext>
            </a:extLst>
          </p:cNvPr>
          <p:cNvSpPr/>
          <p:nvPr userDrawn="1"/>
        </p:nvSpPr>
        <p:spPr>
          <a:xfrm>
            <a:off x="6704602" y="4710914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rgbClr val="FFFFFF"/>
                </a:solidFill>
                <a:effectLst/>
                <a:latin typeface="Calibri" charset="0"/>
                <a:ea typeface="Calibri" charset="0"/>
                <a:cs typeface="Calibri" charset="0"/>
              </a:rPr>
              <a:t>Advancing Global Life Sciences Learning</a:t>
            </a:r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2" r:id="rId2"/>
    <p:sldLayoutId id="2147483765" r:id="rId3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1" i="0" kern="1200" cap="none" spc="0">
          <a:solidFill>
            <a:schemeClr val="accent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800" b="1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3"/>
        </a:buClr>
        <a:buSzPct val="100000"/>
        <a:buFont typeface="Arial" charset="0"/>
        <a:buChar char="•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96D47-E2C3-B04D-B9B3-2E8A30EAF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3567"/>
            <a:ext cx="9143999" cy="51363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23849" y="1934629"/>
            <a:ext cx="8308109" cy="8763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spc="0" baseline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AEA5B-FE7F-5241-92A7-6AB847AED633}"/>
              </a:ext>
            </a:extLst>
          </p:cNvPr>
          <p:cNvSpPr/>
          <p:nvPr userDrawn="1"/>
        </p:nvSpPr>
        <p:spPr>
          <a:xfrm>
            <a:off x="389162" y="4695525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yourLTEN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1100" b="1" i="0" u="none" strike="noStrike" kern="1200" baseline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#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LTENConnect</a:t>
            </a:r>
            <a:endParaRPr lang="en-US" sz="1100" b="1" i="0" u="none" strike="noStrike" kern="12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6" name="Picture 15" descr="Twitter_logo_4c_blue.eps">
            <a:extLst>
              <a:ext uri="{FF2B5EF4-FFF2-40B4-BE49-F238E27FC236}">
                <a16:creationId xmlns:a16="http://schemas.microsoft.com/office/drawing/2014/main" id="{C7A6AB79-B9D0-C04E-B838-9871E347D3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" y="4740701"/>
            <a:ext cx="195000" cy="158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22D9CE-06DF-E149-ADA7-FCDAF8312171}"/>
              </a:ext>
            </a:extLst>
          </p:cNvPr>
          <p:cNvSpPr/>
          <p:nvPr userDrawn="1"/>
        </p:nvSpPr>
        <p:spPr>
          <a:xfrm>
            <a:off x="6704602" y="4710914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rgbClr val="FFFFFF"/>
                </a:solidFill>
                <a:effectLst/>
                <a:latin typeface="Calibri" charset="0"/>
                <a:ea typeface="Calibri" charset="0"/>
                <a:cs typeface="Calibri" charset="0"/>
              </a:rPr>
              <a:t>Advancing Global Life Sciences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4C67-5874-334F-9612-64AC9A41BB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349" y="186365"/>
            <a:ext cx="2870200" cy="74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112B7-65EA-C341-8D48-5BE407CE77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6349" y="1161354"/>
            <a:ext cx="4997584" cy="22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0" i="0" kern="1200" spc="0" baseline="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ct val="20000"/>
        </a:spcBef>
        <a:buClr>
          <a:srgbClr val="F27300"/>
        </a:buClr>
        <a:buFontTx/>
        <a:buNone/>
        <a:defRPr sz="1800" b="0" i="0" kern="1200" cap="none" spc="0">
          <a:solidFill>
            <a:schemeClr val="tx1"/>
          </a:solidFill>
          <a:latin typeface="Calibri Light"/>
          <a:ea typeface="+mn-ea"/>
          <a:cs typeface="Calibri Light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20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0" indent="-228600" algn="l" defTabSz="457200" rtl="0" eaLnBrk="1" latinLnBrk="0" hangingPunct="1">
        <a:spcBef>
          <a:spcPct val="20000"/>
        </a:spcBef>
        <a:buClr>
          <a:schemeClr val="accent1"/>
        </a:buClr>
        <a:buSzPct val="55000"/>
        <a:buFont typeface="Wingdings" charset="2"/>
        <a:buChar char="u"/>
        <a:defRPr sz="18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96D47-E2C3-B04D-B9B3-2E8A30EAF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3567"/>
            <a:ext cx="9143999" cy="513636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323849" y="1934629"/>
            <a:ext cx="8308109" cy="8763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 spc="0" baseline="0">
                <a:solidFill>
                  <a:schemeClr val="bg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DAEA5B-FE7F-5241-92A7-6AB847AED633}"/>
              </a:ext>
            </a:extLst>
          </p:cNvPr>
          <p:cNvSpPr/>
          <p:nvPr userDrawn="1"/>
        </p:nvSpPr>
        <p:spPr>
          <a:xfrm>
            <a:off x="389162" y="4695525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yourLTEN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1100" b="1" i="0" u="none" strike="noStrike" kern="1200" baseline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#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LTENConnect</a:t>
            </a:r>
            <a:endParaRPr lang="en-US" sz="1100" b="1" i="0" u="none" strike="noStrike" kern="12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6" name="Picture 15" descr="Twitter_logo_4c_blue.eps">
            <a:extLst>
              <a:ext uri="{FF2B5EF4-FFF2-40B4-BE49-F238E27FC236}">
                <a16:creationId xmlns:a16="http://schemas.microsoft.com/office/drawing/2014/main" id="{C7A6AB79-B9D0-C04E-B838-9871E347D3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" y="4740701"/>
            <a:ext cx="195000" cy="158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22D9CE-06DF-E149-ADA7-FCDAF8312171}"/>
              </a:ext>
            </a:extLst>
          </p:cNvPr>
          <p:cNvSpPr/>
          <p:nvPr userDrawn="1"/>
        </p:nvSpPr>
        <p:spPr>
          <a:xfrm>
            <a:off x="6704602" y="4710914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rgbClr val="FFFFFF"/>
                </a:solidFill>
                <a:effectLst/>
                <a:latin typeface="Calibri" charset="0"/>
                <a:ea typeface="Calibri" charset="0"/>
                <a:cs typeface="Calibri" charset="0"/>
              </a:rPr>
              <a:t>Advancing Global Life Sciences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4C67-5874-334F-9612-64AC9A41BB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349" y="186365"/>
            <a:ext cx="28702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A2D17-C802-DA44-9A50-D0C5F03C4F1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3376" y="980840"/>
            <a:ext cx="6132118" cy="26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800" b="0" i="0" kern="1200" spc="0" baseline="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ct val="20000"/>
        </a:spcBef>
        <a:buClr>
          <a:srgbClr val="F27300"/>
        </a:buClr>
        <a:buFontTx/>
        <a:buNone/>
        <a:defRPr sz="1800" b="0" i="0" kern="1200" cap="none" spc="0">
          <a:solidFill>
            <a:schemeClr val="tx1"/>
          </a:solidFill>
          <a:latin typeface="Calibri Light"/>
          <a:ea typeface="+mn-ea"/>
          <a:cs typeface="Calibri Light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20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0" indent="-228600" algn="l" defTabSz="457200" rtl="0" eaLnBrk="1" latinLnBrk="0" hangingPunct="1">
        <a:spcBef>
          <a:spcPct val="20000"/>
        </a:spcBef>
        <a:buClr>
          <a:schemeClr val="accent1"/>
        </a:buClr>
        <a:buSzPct val="55000"/>
        <a:buFont typeface="Wingdings" charset="2"/>
        <a:buChar char="u"/>
        <a:defRPr sz="18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F43950-5F2D-A64F-93A5-84045FAEA7B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0" y="3567"/>
            <a:ext cx="9143999" cy="51363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0" y="116421"/>
            <a:ext cx="8693753" cy="54715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710" y="845059"/>
            <a:ext cx="8693753" cy="31745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F09708-8053-954C-B9F3-810034F656F1}"/>
              </a:ext>
            </a:extLst>
          </p:cNvPr>
          <p:cNvSpPr/>
          <p:nvPr userDrawn="1"/>
        </p:nvSpPr>
        <p:spPr>
          <a:xfrm>
            <a:off x="389162" y="4695525"/>
            <a:ext cx="19127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yourLTEN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•</a:t>
            </a:r>
            <a:r>
              <a:rPr lang="en-US" sz="1100" b="1" i="0" u="none" strike="noStrike" kern="1200" baseline="0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1100" b="1" i="0" u="none" strike="noStrike" kern="12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#</a:t>
            </a:r>
            <a:r>
              <a:rPr lang="en-US" sz="1100" b="1" i="0" u="none" strike="noStrike" kern="1200" baseline="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LTENConnect</a:t>
            </a:r>
            <a:endParaRPr lang="en-US" sz="1100" b="1" i="0" u="none" strike="noStrike" kern="1200" baseline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Picture 11" descr="Twitter_logo_4c_blue.eps">
            <a:extLst>
              <a:ext uri="{FF2B5EF4-FFF2-40B4-BE49-F238E27FC236}">
                <a16:creationId xmlns:a16="http://schemas.microsoft.com/office/drawing/2014/main" id="{D58DB9B3-47D8-2A49-8065-E2A6AE3ABCF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" y="4740701"/>
            <a:ext cx="195000" cy="1587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AD5998-6C5A-C742-BD5C-3606A388CD42}"/>
              </a:ext>
            </a:extLst>
          </p:cNvPr>
          <p:cNvSpPr/>
          <p:nvPr userDrawn="1"/>
        </p:nvSpPr>
        <p:spPr>
          <a:xfrm>
            <a:off x="6704602" y="4710914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 dirty="0">
                <a:solidFill>
                  <a:srgbClr val="FFFFFF"/>
                </a:solidFill>
                <a:effectLst/>
                <a:latin typeface="Calibri" charset="0"/>
                <a:ea typeface="Calibri" charset="0"/>
                <a:cs typeface="Calibri" charset="0"/>
              </a:rPr>
              <a:t>Advancing Global Life Sciences Learning</a:t>
            </a:r>
          </a:p>
        </p:txBody>
      </p:sp>
    </p:spTree>
    <p:extLst>
      <p:ext uri="{BB962C8B-B14F-4D97-AF65-F5344CB8AC3E}">
        <p14:creationId xmlns:p14="http://schemas.microsoft.com/office/powerpoint/2010/main" val="99190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Myriad Pro" panose="020B0503030403020204" pitchFamily="34" charset="0"/>
          <a:ea typeface="Myriad Pro" panose="020B0503030403020204" pitchFamily="34" charset="0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1" i="0" kern="1200" cap="none" spc="0">
          <a:solidFill>
            <a:schemeClr val="accent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8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i="0" kern="1200" spc="0" baseline="0">
          <a:solidFill>
            <a:schemeClr val="bg1"/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200"/>
        </a:spcAft>
        <a:buClr>
          <a:srgbClr val="F27300"/>
        </a:buClr>
        <a:buFontTx/>
        <a:buNone/>
        <a:defRPr sz="2000" b="0" i="0" kern="1200" cap="none" spc="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1"/>
        </a:buClr>
        <a:buSzPct val="80000"/>
        <a:buFont typeface="Lucida Grande"/>
        <a:buNone/>
        <a:defRPr sz="16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2pPr>
      <a:lvl3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55000"/>
        <a:buFont typeface="Wingdings" charset="2"/>
        <a:buChar char="u"/>
        <a:defRPr sz="14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3pPr>
      <a:lvl4pPr marL="4572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4pPr>
      <a:lvl5pPr marL="685800" indent="-228600" algn="l" defTabSz="457200" rtl="0" eaLnBrk="1" latinLnBrk="0" hangingPunct="1">
        <a:spcBef>
          <a:spcPct val="20000"/>
        </a:spcBef>
        <a:buClr>
          <a:schemeClr val="tx1"/>
        </a:buClr>
        <a:buSzPct val="55000"/>
        <a:buFont typeface="Wingdings" charset="2"/>
        <a:buChar char="u"/>
        <a:defRPr sz="1200" b="0" i="0" kern="1200" spc="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03FE290-CFC9-4ACA-B818-751FA05A3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3"/>
          <a:stretch/>
        </p:blipFill>
        <p:spPr>
          <a:xfrm>
            <a:off x="6084570" y="0"/>
            <a:ext cx="2487930" cy="16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70" y="1876442"/>
            <a:ext cx="6407753" cy="547151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Myriad Pro" panose="020B0503030403020204" pitchFamily="34" charset="0"/>
                <a:cs typeface="Arial" panose="020B0604020202020204" pitchFamily="34" charset="0"/>
              </a:rPr>
              <a:t>Session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CC29-4BFF-C344-890E-B8D4ED8896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2733" y="3329506"/>
            <a:ext cx="4319210" cy="13223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sz="1800" b="0" i="1" dirty="0">
                <a:solidFill>
                  <a:schemeClr val="bg1"/>
                </a:solidFill>
              </a:rPr>
              <a:t>Job Title</a:t>
            </a:r>
            <a:br>
              <a:rPr lang="en-US" sz="1800" b="0" i="1" dirty="0">
                <a:solidFill>
                  <a:schemeClr val="bg1"/>
                </a:solidFill>
              </a:rPr>
            </a:br>
            <a:r>
              <a:rPr lang="en-US" sz="1800" b="0" i="1" dirty="0">
                <a:solidFill>
                  <a:schemeClr val="bg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80526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pPr lvl="1"/>
            <a:r>
              <a:rPr lang="en-US" dirty="0"/>
              <a:t>Title/Description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59A7AFE-443F-BC48-B147-38F7612EC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8763" y="908050"/>
            <a:ext cx="1600200" cy="1600200"/>
          </a:xfrm>
        </p:spPr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D9F93E2-8F44-6445-97D2-FC63FDEDB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pPr lvl="1"/>
            <a:r>
              <a:rPr lang="en-US" dirty="0"/>
              <a:t>Title/Description</a:t>
            </a:r>
          </a:p>
        </p:txBody>
      </p:sp>
    </p:spTree>
    <p:extLst>
      <p:ext uri="{BB962C8B-B14F-4D97-AF65-F5344CB8AC3E}">
        <p14:creationId xmlns:p14="http://schemas.microsoft.com/office/powerpoint/2010/main" val="188692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LTEN Multiple Presenters Slide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1600" dirty="0"/>
              <a:t>Speaker Name</a:t>
            </a:r>
          </a:p>
          <a:p>
            <a:r>
              <a:rPr lang="en-US" b="0" dirty="0">
                <a:solidFill>
                  <a:schemeClr val="tx1"/>
                </a:solidFill>
              </a:rPr>
              <a:t>Speaker Title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7B36F08-6768-544C-8B1D-CB2A54F5AD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EFAB3E9-FD7E-0949-B5A9-7A0EB3F46B8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5A7533C-75CF-E849-BED7-192E850234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EDFE126-6F60-B540-8AFD-1CA59435FE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13825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842" y="116421"/>
            <a:ext cx="8693753" cy="547151"/>
          </a:xfrm>
        </p:spPr>
        <p:txBody>
          <a:bodyPr/>
          <a:lstStyle/>
          <a:p>
            <a:r>
              <a:rPr lang="en-US" dirty="0"/>
              <a:t>One Column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8108950" cy="3321061"/>
          </a:xfrm>
        </p:spPr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1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Column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Quae </a:t>
            </a:r>
            <a:r>
              <a:rPr lang="en-US" dirty="0" err="1"/>
              <a:t>eumqui</a:t>
            </a:r>
            <a:endParaRPr lang="en-US" dirty="0"/>
          </a:p>
          <a:p>
            <a:pPr lvl="3"/>
            <a:r>
              <a:rPr lang="en-US" dirty="0"/>
              <a:t>Tem et res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 </a:t>
            </a:r>
            <a:r>
              <a:rPr lang="en-US" dirty="0" err="1"/>
              <a:t>sandis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eruptat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Ma </a:t>
            </a:r>
            <a:r>
              <a:rPr lang="en-US" dirty="0" err="1"/>
              <a:t>auditem</a:t>
            </a:r>
            <a:r>
              <a:rPr lang="en-US" dirty="0"/>
              <a:t> </a:t>
            </a:r>
            <a:r>
              <a:rPr lang="en-US" dirty="0" err="1"/>
              <a:t>porest</a:t>
            </a:r>
            <a:r>
              <a:rPr lang="en-US" dirty="0"/>
              <a:t> </a:t>
            </a:r>
            <a:r>
              <a:rPr lang="en-US" dirty="0" err="1"/>
              <a:t>laborae</a:t>
            </a:r>
            <a:r>
              <a:rPr lang="en-US" dirty="0"/>
              <a:t> </a:t>
            </a:r>
            <a:r>
              <a:rPr lang="en-US" dirty="0" err="1"/>
              <a:t>nectur</a:t>
            </a:r>
            <a:r>
              <a:rPr lang="en-US" dirty="0"/>
              <a:t> ad et faces </a:t>
            </a:r>
            <a:r>
              <a:rPr lang="en-US" dirty="0" err="1"/>
              <a:t>bla</a:t>
            </a:r>
            <a:r>
              <a:rPr lang="en-US" dirty="0"/>
              <a:t> </a:t>
            </a:r>
            <a:r>
              <a:rPr lang="en-US" dirty="0" err="1"/>
              <a:t>quiam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rem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8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Slide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96842" y="845059"/>
            <a:ext cx="8108950" cy="1726691"/>
          </a:xfrm>
        </p:spPr>
        <p:txBody>
          <a:bodyPr/>
          <a:lstStyle/>
          <a:p>
            <a:r>
              <a:rPr lang="en-US" dirty="0"/>
              <a:t>Title of Discussion</a:t>
            </a:r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Moderator:</a:t>
            </a:r>
          </a:p>
          <a:p>
            <a:pPr marL="0" lvl="2" indent="0">
              <a:spcBef>
                <a:spcPts val="100"/>
              </a:spcBef>
              <a:buNone/>
            </a:pPr>
            <a:r>
              <a:rPr lang="en-US" sz="1600" b="1" dirty="0">
                <a:latin typeface="Calibri"/>
                <a:cs typeface="Calibri"/>
              </a:rPr>
              <a:t>Moderator Name</a:t>
            </a:r>
          </a:p>
          <a:p>
            <a:pPr marL="0" lvl="2" indent="0">
              <a:buNone/>
            </a:pPr>
            <a:r>
              <a:rPr lang="en-US" dirty="0"/>
              <a:t>Moderator Title, Company Name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Panelists:</a:t>
            </a: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96842" y="2530467"/>
            <a:ext cx="3854450" cy="184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FontTx/>
              <a:buNone/>
              <a:defRPr sz="2000" b="0" i="0" kern="1200" cap="none" spc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Lucida Grande"/>
              <a:buNone/>
              <a:defRPr sz="16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 charset="2"/>
              <a:buChar char="u"/>
              <a:defRPr sz="14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  <a:endParaRPr lang="en-US" sz="1300" dirty="0"/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Blip>
                <a:blip r:embed="rId2"/>
              </a:buBlip>
            </a:pPr>
            <a:endParaRPr lang="en-US" sz="13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5DA872A-5AFE-4146-A0A2-2CFEF0AE08E5}"/>
              </a:ext>
            </a:extLst>
          </p:cNvPr>
          <p:cNvSpPr txBox="1">
            <a:spLocks/>
          </p:cNvSpPr>
          <p:nvPr/>
        </p:nvSpPr>
        <p:spPr>
          <a:xfrm>
            <a:off x="3506448" y="2571750"/>
            <a:ext cx="3854450" cy="184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200"/>
              </a:spcAft>
              <a:buClr>
                <a:srgbClr val="F27300"/>
              </a:buClr>
              <a:buFontTx/>
              <a:buNone/>
              <a:defRPr sz="2000" b="0" i="0" kern="1200" cap="none" spc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Lucida Grande"/>
              <a:buNone/>
              <a:defRPr sz="16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5000"/>
              <a:buFont typeface="Wingdings" charset="2"/>
              <a:buChar char="u"/>
              <a:defRPr sz="14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457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6858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u"/>
              <a:defRPr sz="1200" b="0" i="0" kern="1200" spc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  <a:endParaRPr lang="en-US" sz="1300" dirty="0"/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300" b="1" dirty="0">
                <a:latin typeface="Calibri"/>
                <a:cs typeface="Calibri"/>
              </a:rPr>
              <a:t>Panelists Name</a:t>
            </a:r>
            <a:br>
              <a:rPr lang="en-US" sz="1300" b="1" dirty="0">
                <a:latin typeface="Calibri"/>
                <a:cs typeface="Calibri"/>
              </a:rPr>
            </a:br>
            <a:r>
              <a:rPr lang="en-US" sz="1200" dirty="0"/>
              <a:t>Panelists Title, Company Name</a:t>
            </a:r>
          </a:p>
          <a:p>
            <a:pPr lvl="2">
              <a:spcAft>
                <a:spcPts val="400"/>
              </a:spcAft>
              <a:buClr>
                <a:schemeClr val="accent3"/>
              </a:buClr>
              <a:buSzPct val="100000"/>
              <a:buBlip>
                <a:blip r:embed="rId2"/>
              </a:buBlip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5085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Activities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Event Title</a:t>
            </a:r>
          </a:p>
          <a:p>
            <a:pPr lvl="1"/>
            <a:r>
              <a:rPr lang="en-US" dirty="0"/>
              <a:t>Day, Date, Time • Location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Event Title</a:t>
            </a:r>
          </a:p>
          <a:p>
            <a:pPr lvl="1"/>
            <a:r>
              <a:rPr lang="en-US" dirty="0"/>
              <a:t>Day, Date, Time • Location</a:t>
            </a:r>
          </a:p>
          <a:p>
            <a:pPr lvl="2"/>
            <a:r>
              <a:rPr lang="en-US" dirty="0"/>
              <a:t>Description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9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10" y="116421"/>
            <a:ext cx="8693753" cy="54715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0710" y="845059"/>
            <a:ext cx="4547047" cy="3308361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To Leave Feedback: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bg2"/>
                </a:solidFill>
              </a:rPr>
              <a:t>Open the </a:t>
            </a:r>
            <a:r>
              <a:rPr lang="en-US" sz="2800" b="0" dirty="0" err="1">
                <a:solidFill>
                  <a:schemeClr val="bg2"/>
                </a:solidFill>
              </a:rPr>
              <a:t>EventBuddy</a:t>
            </a:r>
            <a:r>
              <a:rPr lang="en-US" sz="2800" b="0" dirty="0">
                <a:solidFill>
                  <a:schemeClr val="bg2"/>
                </a:solidFill>
              </a:rPr>
              <a:t> App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bg2"/>
                </a:solidFill>
              </a:rPr>
              <a:t>Click on this Session from the Schedule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bg2"/>
                </a:solidFill>
              </a:rPr>
              <a:t>Click On Feedback Icon</a:t>
            </a:r>
          </a:p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31924A-D30A-4DC2-A729-E9F9232162C8}"/>
              </a:ext>
            </a:extLst>
          </p:cNvPr>
          <p:cNvGrpSpPr/>
          <p:nvPr/>
        </p:nvGrpSpPr>
        <p:grpSpPr>
          <a:xfrm>
            <a:off x="4890798" y="0"/>
            <a:ext cx="2978985" cy="4858926"/>
            <a:chOff x="5827885" y="230423"/>
            <a:chExt cx="2511770" cy="4096867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5680ABD-C3E6-450C-804A-185C4F05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7885" y="230423"/>
              <a:ext cx="2511770" cy="4096867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17A45C2-3134-4D21-9BEE-A49D0BB32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89" b="22359"/>
            <a:stretch/>
          </p:blipFill>
          <p:spPr>
            <a:xfrm>
              <a:off x="6107475" y="845059"/>
              <a:ext cx="1938983" cy="3012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51689"/>
      </p:ext>
    </p:extLst>
  </p:cSld>
  <p:clrMapOvr>
    <a:masterClrMapping/>
  </p:clrMapOvr>
</p:sld>
</file>

<file path=ppt/theme/theme1.xml><?xml version="1.0" encoding="utf-8"?>
<a:theme xmlns:a="http://schemas.openxmlformats.org/drawingml/2006/main" name="LTEN_PowerPoint_General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TEN_PowerPoint_Title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ver Slide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over Slide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TEN_PowerPoint_General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">
  <a:themeElements>
    <a:clrScheme name="LTEN Expanded Color Pallet">
      <a:dk1>
        <a:srgbClr val="000000"/>
      </a:dk1>
      <a:lt1>
        <a:srgbClr val="FFFFFF"/>
      </a:lt1>
      <a:dk2>
        <a:srgbClr val="1088D7"/>
      </a:dk2>
      <a:lt2>
        <a:srgbClr val="343434"/>
      </a:lt2>
      <a:accent1>
        <a:srgbClr val="1088D7"/>
      </a:accent1>
      <a:accent2>
        <a:srgbClr val="EA0C8B"/>
      </a:accent2>
      <a:accent3>
        <a:srgbClr val="8DC63F"/>
      </a:accent3>
      <a:accent4>
        <a:srgbClr val="FFA12D"/>
      </a:accent4>
      <a:accent5>
        <a:srgbClr val="882890"/>
      </a:accent5>
      <a:accent6>
        <a:srgbClr val="20BEC6"/>
      </a:accent6>
      <a:hlink>
        <a:srgbClr val="E96425"/>
      </a:hlink>
      <a:folHlink>
        <a:srgbClr val="E200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20D17065F494AB13B808C6A6A7D84" ma:contentTypeVersion="0" ma:contentTypeDescription="Create a new document." ma:contentTypeScope="" ma:versionID="506f027407aec6fc746fbfa9843381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583b11d316538d298153f60bdeade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469E-2E5F-4F78-B62A-D129559F3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4611C3-0D86-44CF-AD5C-E574819A89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26A2C0-C01E-41CF-8DA3-2D6B2F52B3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286</Words>
  <Application>Microsoft Office PowerPoint</Application>
  <PresentationFormat>On-screen Show (16:9)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Myriad Pro</vt:lpstr>
      <vt:lpstr>Norwester</vt:lpstr>
      <vt:lpstr>Wingdings</vt:lpstr>
      <vt:lpstr>LTEN_PowerPoint_General</vt:lpstr>
      <vt:lpstr>Cover Slide</vt:lpstr>
      <vt:lpstr>1_LTEN_PowerPoint_Title</vt:lpstr>
      <vt:lpstr>1_Cover Slide</vt:lpstr>
      <vt:lpstr>2_Cover Slide</vt:lpstr>
      <vt:lpstr>1_LTEN_PowerPoint_General</vt:lpstr>
      <vt:lpstr>Blank</vt:lpstr>
      <vt:lpstr>PowerPoint Presentation</vt:lpstr>
      <vt:lpstr>Session Title Goes Here</vt:lpstr>
      <vt:lpstr>LTEN Multiple Presenters Slide</vt:lpstr>
      <vt:lpstr>LTEN Multiple Presenters Slide 2</vt:lpstr>
      <vt:lpstr>One Column Slide</vt:lpstr>
      <vt:lpstr>2 Column Slide</vt:lpstr>
      <vt:lpstr>Panel Discussion Slide</vt:lpstr>
      <vt:lpstr>Daily Activities Slide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Nannette Nolan</dc:creator>
  <cp:lastModifiedBy>Nannette Nolan</cp:lastModifiedBy>
  <cp:revision>1</cp:revision>
  <dcterms:created xsi:type="dcterms:W3CDTF">2020-06-02T20:01:41Z</dcterms:created>
  <dcterms:modified xsi:type="dcterms:W3CDTF">2020-06-02T20:06:05Z</dcterms:modified>
</cp:coreProperties>
</file>